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8200" y="2057400"/>
            <a:ext cx="4307941" cy="21336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Кандидат на пост спикера МАОУ «Гимназия №77» Сафин Расул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19" y="533400"/>
            <a:ext cx="4345177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0" y="762000"/>
            <a:ext cx="3352800" cy="33631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Ни искусство, ни мудрость не могут быть достигнуты, если им не учиться</a:t>
            </a:r>
          </a:p>
          <a:p>
            <a:r>
              <a:rPr lang="ru-RU" sz="3200" dirty="0" smtClean="0"/>
              <a:t>(С) </a:t>
            </a:r>
            <a:r>
              <a:rPr lang="ru-RU" sz="3200" dirty="0" err="1" smtClean="0"/>
              <a:t>Демокрит</a:t>
            </a:r>
            <a:endParaRPr lang="ru-RU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420329"/>
            <a:ext cx="452628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0407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33600"/>
            <a:ext cx="7408333" cy="4221163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dirty="0" smtClean="0"/>
              <a:t>Выделить дополнительное время для улучшения показателей учащихся</a:t>
            </a:r>
          </a:p>
          <a:p>
            <a:pPr marL="514350" indent="-514350" algn="just">
              <a:buNone/>
            </a:pPr>
            <a:r>
              <a:rPr lang="ru-RU" sz="2400" dirty="0" smtClean="0"/>
              <a:t>	Учащиеся различных классов будут повторять </a:t>
            </a:r>
            <a:r>
              <a:rPr lang="en-US" sz="2400" dirty="0" smtClean="0"/>
              <a:t>/</a:t>
            </a:r>
            <a:r>
              <a:rPr lang="ru-RU" sz="2400" dirty="0" smtClean="0"/>
              <a:t>разбирать трудный для них материал с более успевающими одноклассниками. Поощрять откликнувшихся активистов будут оценками по разобранному материалу в том случае, если их подопечные делают успехи. Мотивацией к посещению занятий для менее успевающих учеников будут служить их лучшие оценки.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Мои проекты на будущее.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434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Музыка перед уроками.</a:t>
            </a:r>
          </a:p>
          <a:p>
            <a:pPr algn="just">
              <a:buNone/>
            </a:pPr>
            <a:r>
              <a:rPr lang="ru-RU" dirty="0" smtClean="0"/>
              <a:t> 	(Музыка будет способствовать работоспособности в течении дня и давать позитивный настрой).</a:t>
            </a:r>
          </a:p>
          <a:p>
            <a:pPr algn="just">
              <a:buNone/>
            </a:pPr>
            <a:r>
              <a:rPr lang="ru-RU" sz="2400" dirty="0" smtClean="0"/>
              <a:t>	На первом этаже с утра до начала уроков будет включаться музыка соответствующая жанру месяца. </a:t>
            </a:r>
          </a:p>
          <a:p>
            <a:pPr algn="just">
              <a:buNone/>
            </a:pPr>
            <a:r>
              <a:rPr lang="ru-RU" sz="2400" dirty="0" smtClean="0"/>
              <a:t>	Раз в месяц будет	«Неделя Классики»</a:t>
            </a:r>
            <a:r>
              <a:rPr lang="ru-RU" dirty="0" smtClean="0"/>
              <a:t> </a:t>
            </a:r>
            <a:r>
              <a:rPr lang="ru-RU" sz="2400" dirty="0" smtClean="0"/>
              <a:t>(известно, что классическая музыка благоприятно действует на работоспособность  людей, её слушающих).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3810000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Make </a:t>
            </a:r>
            <a:r>
              <a:rPr lang="ru-RU" sz="8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«Гимназия </a:t>
            </a:r>
            <a:r>
              <a:rPr lang="en-US" sz="8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77</a:t>
            </a:r>
            <a:r>
              <a:rPr lang="ru-RU" sz="80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en-US" sz="80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great again!</a:t>
            </a:r>
            <a:endParaRPr lang="ru-RU" sz="8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45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155</TotalTime>
  <Words>57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Кандидат на пост спикера МАОУ «Гимназия №77» Сафин Расул</vt:lpstr>
      <vt:lpstr>Слайд 2</vt:lpstr>
      <vt:lpstr>Мои проекты на будущее.</vt:lpstr>
      <vt:lpstr>Слайд 4</vt:lpstr>
      <vt:lpstr>Make «Гимназия 77» great again!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Кандидат на пост спикера МАОУ «Гимназия №77» Сафин Расул</dc:title>
  <dc:creator>user</dc:creator>
  <cp:lastModifiedBy>Лиля</cp:lastModifiedBy>
  <cp:revision>23</cp:revision>
  <dcterms:created xsi:type="dcterms:W3CDTF">2017-09-08T15:26:53Z</dcterms:created>
  <dcterms:modified xsi:type="dcterms:W3CDTF">2017-09-10T16:22:04Z</dcterms:modified>
</cp:coreProperties>
</file>